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C8AC86-611A-446B-AC4E-1647BCB6A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CCAF36D-7421-4C61-B371-4AE59912C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C969616-DCDD-448C-8BD2-EE7BC49B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B4EFE15-C31A-45CD-A8E0-49227A63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FD726F5-DF68-4C69-BEB6-431A22EF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63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AAD3A5-B6C9-44C0-BC91-E3FD0B42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FA9FF03-BB33-40C5-A151-57537597F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E0F375E-3683-48DD-BD0B-3B9BB2617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92DE636-AFD4-45D2-B96C-7F953F76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6A4B13B-517E-4F4B-BA46-2A4A13F7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1683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260AC42B-D87B-4994-B99D-FE02C936D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0198FAF1-0730-4994-91C8-D33FAFE92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BDFD986-704C-4159-A5ED-16124C9E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490C7E0-EF10-4CD6-8491-2CB9EDE4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630CDED3-E14B-4689-8890-182A1A1C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170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D45DC-3031-4709-8CC8-4CCD9FD0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A1C98A9-86F9-48D4-B9DC-A8C18A334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2B32D7D-C222-4BEC-A233-183DB6DC9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C5D4BF0-91E2-40C7-876C-E9670257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4270C44-13FC-4559-B3D3-B4264734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229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102AD-2B1E-4500-A16D-583D7078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85F8B802-22BD-4DC6-ADCD-D442B471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BFBE030-4736-4AD3-8136-B0B6AA23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3BA38E3-2536-4F96-AFE7-942E1B4E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C54B5D4-9DF9-44B2-8A16-C39CC94A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014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A7645-57C0-483D-89C1-4A66E10D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93F25A9-CF39-48F2-B9AD-EF6DEF143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207A8E0E-A98F-49BE-BF1D-272C22C05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DCAFC8E4-06E5-4703-B29C-088171EB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C6C3DE4D-EF62-4E51-8A81-A12C1D07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EBDFE33-4CC5-49F2-A72E-BF7CB622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287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FB7ADA-BC58-4887-A9AA-A96882E1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FCAFD24C-20B6-4081-A799-B26415E6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B1A5268F-86F7-4039-9B5A-B4AD64221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8E8D0C51-EDF7-4594-81E5-9A2A97822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C661E07F-F471-436C-A64A-45FCD2337F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4BA0A887-5554-4B31-8D90-8DA1A39A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E9255399-246F-4D23-A6A2-DB1D0C2F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8BA1F08C-27A5-45A1-9184-043C885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591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EB135-7CA8-4233-90BE-6EC0C7E3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C650945C-48A9-4BF8-A529-1D4881558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57FB0F4-33F6-4F96-A436-5D486BD2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AE7E1993-CC03-4BE5-AAC2-DEDE7D4A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186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48787F3F-38FC-4E79-8703-4D09E3CA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257CB71F-F183-4760-81C1-38C9AE56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C20C838-928D-4CA9-8B17-4D4D7C75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276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B05A5-C91A-468E-8C25-89206651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D321335-428A-4816-B742-82CD043A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7657A32D-2174-44B6-A695-4C8AC5E98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88C931A-5F29-44C7-AA06-EDF075A7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3EB630D7-ADC0-4191-AE11-44247377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172485E-9B73-406D-A911-4B14D8A5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48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6234F-0650-43FB-8274-8CCC2EBC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09B912F4-2C21-4C78-B7F4-1A7862CDC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06158607-5AE2-4526-87B7-4D4BF936D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A469002-002A-4B27-8AF8-BC36136CF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7720292-F61E-4118-AD8E-0D45568B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C2A154D-86DF-4D8B-BCB5-D5AF27F0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60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E3921B9F-02E8-44A8-B825-EE62E418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6C40A2CA-1D03-4534-A3F3-65E4F304E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E10E0B0-2CC8-4D2E-9A7F-77E08B092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6ACBF-64E1-4AE1-9DD7-1021C0DA5AD8}" type="datetimeFigureOut">
              <a:rPr lang="uk-UA" smtClean="0"/>
              <a:t>16.04.2020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53FAB77-A38C-42C1-B1F1-305EFF6E3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CB7C31F-D361-4E4F-A1ED-972AB9CD8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D9CA4-B162-4470-9F30-C3A31D6C441F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762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9775A5-4492-45C1-80E5-1CCA5065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5F1462-3A5E-4530-B1CF-21EF9805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4A7C74-D93D-4A3C-8603-463A7959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6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1EA2A1-6F1A-4DE7-AC17-CD1B4520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75F4B3-263F-4B9B-8830-9F38EE8B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11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AABD0A-8E5C-47F6-A36E-D9D7EE78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0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7436BE-B304-4E8B-B999-289A4DDE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9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1A74B36-2EBF-4D31-A3F9-1A11F3FB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9B78505-B516-4EA5-B2A8-F810E8F1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9BBA31-EE32-4759-8557-9255DF11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0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477ADB-B896-456E-9678-518E3700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C3F51A-E9C8-4CC3-B343-B55BD3D2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55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04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86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43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69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16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91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951C3F7-BAC6-4976-8E5C-525EED4A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4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49CD49-9C64-42E5-9232-B08A8A38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78A80CB-DD46-41E7-ADDC-628F508C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4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5F9B57-5DA7-45B7-AF42-691CB32D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F72B98-1D31-43A6-BB48-53A13496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81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0EC4CE-9D94-4E24-8DC8-8FA013357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4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E65AA2-EE3D-4901-99F2-962E1B9A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496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Широкий екран</PresentationFormat>
  <Paragraphs>0</Paragraphs>
  <Slides>27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Fkfkkf Fkfkkflf</dc:creator>
  <cp:lastModifiedBy>Fkfkkf Fkfkkflf</cp:lastModifiedBy>
  <cp:revision>7</cp:revision>
  <dcterms:created xsi:type="dcterms:W3CDTF">2020-04-15T19:48:05Z</dcterms:created>
  <dcterms:modified xsi:type="dcterms:W3CDTF">2020-04-16T15:10:21Z</dcterms:modified>
</cp:coreProperties>
</file>